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0" r:id="rId4"/>
    <p:sldId id="261" r:id="rId5"/>
    <p:sldId id="262" r:id="rId6"/>
    <p:sldId id="263" r:id="rId7"/>
    <p:sldId id="264" r:id="rId8"/>
    <p:sldId id="265" r:id="rId9"/>
    <p:sldId id="266" r:id="rId10"/>
    <p:sldId id="267" r:id="rId11"/>
    <p:sldId id="26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p:cViewPr varScale="1">
        <p:scale>
          <a:sx n="106" d="100"/>
          <a:sy n="106" d="100"/>
        </p:scale>
        <p:origin x="-102" y="-1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22800A12-E15E-451B-BF82-49EDD6DACF25}" type="datetimeFigureOut">
              <a:rPr lang="en-US" smtClean="0"/>
              <a:t>5/28/2013</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5B8E9A01-F742-4684-968F-7B8905609D59}" type="slidenum">
              <a:rPr lang="en-US" smtClean="0"/>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800A12-E15E-451B-BF82-49EDD6DACF25}" type="datetimeFigureOut">
              <a:rPr lang="en-US" smtClean="0"/>
              <a:t>5/28/2013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8E9A01-F742-4684-968F-7B8905609D59}" type="slidenum">
              <a:rPr lang="en-US" smtClean="0"/>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800A12-E15E-451B-BF82-49EDD6DACF25}" type="datetimeFigureOut">
              <a:rPr lang="en-US" smtClean="0"/>
              <a:t>5/28/2013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8E9A01-F742-4684-968F-7B8905609D59}" type="slidenum">
              <a:rPr lang="en-US" smtClean="0"/>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800A12-E15E-451B-BF82-49EDD6DACF25}" type="datetimeFigureOut">
              <a:rPr lang="en-US" smtClean="0"/>
              <a:t>5/28/2013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8E9A01-F742-4684-968F-7B8905609D59}" type="slidenum">
              <a:rPr lang="en-US" smtClean="0"/>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800A12-E15E-451B-BF82-49EDD6DACF25}" type="datetimeFigureOut">
              <a:rPr lang="en-US" smtClean="0"/>
              <a:t>5/28/2013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8E9A01-F742-4684-968F-7B8905609D59}"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2800A12-E15E-451B-BF82-49EDD6DACF25}" type="datetimeFigureOut">
              <a:rPr lang="en-US" smtClean="0"/>
              <a:t>5/28/2013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8E9A01-F742-4684-968F-7B8905609D59}" type="slidenum">
              <a:rPr lang="en-US" smtClean="0"/>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2800A12-E15E-451B-BF82-49EDD6DACF25}" type="datetimeFigureOut">
              <a:rPr lang="en-US" smtClean="0"/>
              <a:t>5/28/2013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8E9A01-F742-4684-968F-7B8905609D59}" type="slidenum">
              <a:rPr lang="en-US" smtClean="0"/>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2800A12-E15E-451B-BF82-49EDD6DACF25}" type="datetimeFigureOut">
              <a:rPr lang="en-US" smtClean="0"/>
              <a:t>5/28/2013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8E9A01-F742-4684-968F-7B8905609D59}" type="slidenum">
              <a:rPr lang="en-US" smtClean="0"/>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800A12-E15E-451B-BF82-49EDD6DACF25}" type="datetimeFigureOut">
              <a:rPr lang="en-US" smtClean="0"/>
              <a:t>5/28/2013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8E9A01-F742-4684-968F-7B8905609D5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800A12-E15E-451B-BF82-49EDD6DACF25}" type="datetimeFigureOut">
              <a:rPr lang="en-US" smtClean="0"/>
              <a:t>5/28/2013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8E9A01-F742-4684-968F-7B8905609D5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800A12-E15E-451B-BF82-49EDD6DACF25}" type="datetimeFigureOut">
              <a:rPr lang="en-US" smtClean="0"/>
              <a:t>5/28/2013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8E9A01-F742-4684-968F-7B8905609D5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22800A12-E15E-451B-BF82-49EDD6DACF25}" type="datetimeFigureOut">
              <a:rPr lang="en-US" smtClean="0"/>
              <a:t>5/28/2013</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5B8E9A01-F742-4684-968F-7B8905609D5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evansdigitalliteracysite.yolasite.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772400" cy="1695450"/>
          </a:xfrm>
        </p:spPr>
        <p:txBody>
          <a:bodyPr/>
          <a:lstStyle/>
          <a:p>
            <a:r>
              <a:rPr lang="en-US" dirty="0" smtClean="0"/>
              <a:t>My Online Code</a:t>
            </a:r>
            <a:endParaRPr lang="en-US" dirty="0"/>
          </a:p>
        </p:txBody>
      </p:sp>
      <p:sp>
        <p:nvSpPr>
          <p:cNvPr id="3" name="Subtitle 2"/>
          <p:cNvSpPr>
            <a:spLocks noGrp="1"/>
          </p:cNvSpPr>
          <p:nvPr>
            <p:ph type="subTitle" idx="1"/>
          </p:nvPr>
        </p:nvSpPr>
        <p:spPr>
          <a:xfrm>
            <a:off x="1371600" y="3429000"/>
            <a:ext cx="6400800" cy="1752600"/>
          </a:xfrm>
        </p:spPr>
        <p:txBody>
          <a:bodyPr/>
          <a:lstStyle/>
          <a:p>
            <a:r>
              <a:rPr lang="en-US" dirty="0" smtClean="0"/>
              <a:t>By Evan Stevens </a:t>
            </a:r>
          </a:p>
          <a:p>
            <a:r>
              <a:rPr lang="en-US" dirty="0" smtClean="0"/>
              <a:t> </a:t>
            </a:r>
            <a:endParaRPr lang="en-US" dirty="0"/>
          </a:p>
        </p:txBody>
      </p:sp>
    </p:spTree>
    <p:extLst>
      <p:ext uri="{BB962C8B-B14F-4D97-AF65-F5344CB8AC3E}">
        <p14:creationId xmlns:p14="http://schemas.microsoft.com/office/powerpoint/2010/main" val="1267271598"/>
      </p:ext>
    </p:extLst>
  </p:cSld>
  <p:clrMapOvr>
    <a:masterClrMapping/>
  </p:clrMapOvr>
  <mc:AlternateContent xmlns:mc="http://schemas.openxmlformats.org/markup-compatibility/2006" xmlns:p14="http://schemas.microsoft.com/office/powerpoint/2010/main">
    <mc:Choice Requires="p14">
      <p:transition spd="slow">
        <p14:flash/>
        <p:sndAc>
          <p:stSnd>
            <p:snd r:embed="rId2" name="explode.wav"/>
          </p:stSnd>
        </p:sndAc>
      </p:transition>
    </mc:Choice>
    <mc:Fallback xmlns="">
      <p:transition spd="slow">
        <p:fade/>
        <p:sndAc>
          <p:stSnd>
            <p:snd r:embed="rId3" name="explode.wav"/>
          </p:stSnd>
        </p:sndAc>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fact that people spend so much time on these “chat rooms” is so funny to me because its like a rapists fishing pond. It is so easy for some one to just make a fake name, age ,sex and just convince you that their a 14 year old boy looking to hook up when they are a 40 year old man. I have never and will never use a chat site because I want to be safe.</a:t>
            </a:r>
            <a:endParaRPr lang="en-US" dirty="0"/>
          </a:p>
        </p:txBody>
      </p:sp>
      <p:sp>
        <p:nvSpPr>
          <p:cNvPr id="3" name="Title 2"/>
          <p:cNvSpPr>
            <a:spLocks noGrp="1"/>
          </p:cNvSpPr>
          <p:nvPr>
            <p:ph type="title"/>
          </p:nvPr>
        </p:nvSpPr>
        <p:spPr/>
        <p:txBody>
          <a:bodyPr/>
          <a:lstStyle/>
          <a:p>
            <a:r>
              <a:rPr lang="en-US" dirty="0" smtClean="0"/>
              <a:t>Chat Rooms</a:t>
            </a:r>
            <a:endParaRPr lang="en-US" dirty="0"/>
          </a:p>
        </p:txBody>
      </p:sp>
    </p:spTree>
    <p:extLst>
      <p:ext uri="{BB962C8B-B14F-4D97-AF65-F5344CB8AC3E}">
        <p14:creationId xmlns:p14="http://schemas.microsoft.com/office/powerpoint/2010/main" val="1729769618"/>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This is what I have learned in Mr. </a:t>
            </a:r>
            <a:r>
              <a:rPr lang="en-US" dirty="0" err="1"/>
              <a:t>H</a:t>
            </a:r>
            <a:r>
              <a:rPr lang="en-US" smtClean="0"/>
              <a:t>eslip’s</a:t>
            </a:r>
            <a:r>
              <a:rPr lang="en-US" dirty="0" smtClean="0"/>
              <a:t> grd.8 digital literacy class . I know now that I will not talk to strangers or anything that I have said in my PowerPoint.</a:t>
            </a:r>
            <a:endParaRPr lang="en-US" dirty="0"/>
          </a:p>
        </p:txBody>
      </p:sp>
      <p:sp>
        <p:nvSpPr>
          <p:cNvPr id="3" name="Title 2"/>
          <p:cNvSpPr>
            <a:spLocks noGrp="1"/>
          </p:cNvSpPr>
          <p:nvPr>
            <p:ph type="title"/>
          </p:nvPr>
        </p:nvSpPr>
        <p:spPr/>
        <p:txBody>
          <a:bodyPr/>
          <a:lstStyle/>
          <a:p>
            <a:r>
              <a:rPr lang="en-US" dirty="0" smtClean="0"/>
              <a:t>The End</a:t>
            </a:r>
            <a:endParaRPr lang="en-US" dirty="0"/>
          </a:p>
        </p:txBody>
      </p:sp>
    </p:spTree>
    <p:extLst>
      <p:ext uri="{BB962C8B-B14F-4D97-AF65-F5344CB8AC3E}">
        <p14:creationId xmlns:p14="http://schemas.microsoft.com/office/powerpoint/2010/main" val="2615858431"/>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I know now that I should never talk to any strangers online and that I should be a good online citizen  and to never swear or talk inappropriately online .</a:t>
            </a:r>
            <a:endParaRPr lang="en-US" dirty="0"/>
          </a:p>
        </p:txBody>
      </p:sp>
      <p:sp>
        <p:nvSpPr>
          <p:cNvPr id="2" name="Title 1"/>
          <p:cNvSpPr>
            <a:spLocks noGrp="1"/>
          </p:cNvSpPr>
          <p:nvPr>
            <p:ph type="title"/>
          </p:nvPr>
        </p:nvSpPr>
        <p:spPr/>
        <p:txBody>
          <a:bodyPr/>
          <a:lstStyle/>
          <a:p>
            <a:r>
              <a:rPr lang="en-US" dirty="0" smtClean="0"/>
              <a:t>What I Learned</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1" y="3810000"/>
            <a:ext cx="7091362" cy="2895600"/>
          </a:xfrm>
          <a:prstGeom prst="rect">
            <a:avLst/>
          </a:prstGeom>
        </p:spPr>
      </p:pic>
    </p:spTree>
    <p:extLst>
      <p:ext uri="{BB962C8B-B14F-4D97-AF65-F5344CB8AC3E}">
        <p14:creationId xmlns:p14="http://schemas.microsoft.com/office/powerpoint/2010/main" val="281875410"/>
      </p:ext>
    </p:extLst>
  </p:cSld>
  <p:clrMapOvr>
    <a:masterClrMapping/>
  </p:clrMapOvr>
  <mc:AlternateContent xmlns:mc="http://schemas.openxmlformats.org/markup-compatibility/2006" xmlns:p14="http://schemas.microsoft.com/office/powerpoint/2010/main">
    <mc:Choice Requires="p14">
      <p:transition spd="slow">
        <p14:flash/>
        <p:sndAc>
          <p:stSnd>
            <p:snd r:embed="rId2" name="explode.wav"/>
          </p:stSnd>
        </p:sndAc>
      </p:transition>
    </mc:Choice>
    <mc:Fallback xmlns="">
      <p:transition spd="slow">
        <p:fade/>
        <p:sndAc>
          <p:stSnd>
            <p:snd r:embed="rId4" name="explode.wav"/>
          </p:stSnd>
        </p:sndAc>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When you are mean to people on the internet or real life that it causes real emotional and physical abuse. It can lead to suicide cutting and possibly you can make a person feel so sad and alone that they will start to bully other people.</a:t>
            </a:r>
            <a:endParaRPr lang="en-US" dirty="0"/>
          </a:p>
        </p:txBody>
      </p:sp>
      <p:sp>
        <p:nvSpPr>
          <p:cNvPr id="2" name="Title 1"/>
          <p:cNvSpPr>
            <a:spLocks noGrp="1"/>
          </p:cNvSpPr>
          <p:nvPr>
            <p:ph type="title"/>
          </p:nvPr>
        </p:nvSpPr>
        <p:spPr/>
        <p:txBody>
          <a:bodyPr/>
          <a:lstStyle/>
          <a:p>
            <a:r>
              <a:rPr lang="en-US" dirty="0" smtClean="0"/>
              <a:t>I Learned That…</a:t>
            </a:r>
            <a:endParaRPr lang="en-US" dirty="0"/>
          </a:p>
        </p:txBody>
      </p:sp>
    </p:spTree>
    <p:extLst>
      <p:ext uri="{BB962C8B-B14F-4D97-AF65-F5344CB8AC3E}">
        <p14:creationId xmlns:p14="http://schemas.microsoft.com/office/powerpoint/2010/main" val="2719215087"/>
      </p:ext>
    </p:extLst>
  </p:cSld>
  <p:clrMapOvr>
    <a:masterClrMapping/>
  </p:clrMapOvr>
  <mc:AlternateContent xmlns:mc="http://schemas.openxmlformats.org/markup-compatibility/2006" xmlns:p14="http://schemas.microsoft.com/office/powerpoint/2010/main">
    <mc:Choice Requires="p14">
      <p:transition spd="slow">
        <p14:flash/>
        <p:sndAc>
          <p:stSnd>
            <p:snd r:embed="rId2" name="explode.wav"/>
          </p:stSnd>
        </p:sndAc>
      </p:transition>
    </mc:Choice>
    <mc:Fallback xmlns="">
      <p:transition spd="slow">
        <p:fade/>
        <p:sndAc>
          <p:stSnd>
            <p:snd r:embed="rId3" name="explode.wav"/>
          </p:stSnd>
        </p:sndAc>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286000"/>
            <a:ext cx="7745505" cy="3877815"/>
          </a:xfrm>
        </p:spPr>
        <p:txBody>
          <a:bodyPr/>
          <a:lstStyle/>
          <a:p>
            <a:r>
              <a:rPr lang="en-US" dirty="0" smtClean="0"/>
              <a:t>I now know that I should not torrent games or talk to any strange people online I have stopped playing as much video games because I don’t want to get and addiction and I like to spend more time outside and play sports but if I do play games I would usually play Kinect because it is more active.</a:t>
            </a:r>
            <a:endParaRPr lang="en-US" dirty="0"/>
          </a:p>
        </p:txBody>
      </p:sp>
      <p:sp>
        <p:nvSpPr>
          <p:cNvPr id="2" name="Title 1"/>
          <p:cNvSpPr>
            <a:spLocks noGrp="1"/>
          </p:cNvSpPr>
          <p:nvPr>
            <p:ph type="title"/>
          </p:nvPr>
        </p:nvSpPr>
        <p:spPr/>
        <p:txBody>
          <a:bodyPr/>
          <a:lstStyle/>
          <a:p>
            <a:r>
              <a:rPr lang="en-US" dirty="0" smtClean="0"/>
              <a:t>Video Games </a:t>
            </a:r>
            <a:endParaRPr lang="en-US" dirty="0"/>
          </a:p>
        </p:txBody>
      </p:sp>
      <p:pic>
        <p:nvPicPr>
          <p:cNvPr id="1026" name="Picture 2" descr="H:\Profile\Desktop\untitle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0" y="4648200"/>
            <a:ext cx="2705100" cy="1695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9814507"/>
      </p:ext>
    </p:extLst>
  </p:cSld>
  <p:clrMapOvr>
    <a:masterClrMapping/>
  </p:clrMapOvr>
  <mc:AlternateContent xmlns:mc="http://schemas.openxmlformats.org/markup-compatibility/2006" xmlns:p14="http://schemas.microsoft.com/office/powerpoint/2010/main">
    <mc:Choice Requires="p14">
      <p:transition spd="slow">
        <p14:flash/>
        <p:sndAc>
          <p:stSnd>
            <p:snd r:embed="rId2" name="explode.wav"/>
          </p:stSnd>
        </p:sndAc>
      </p:transition>
    </mc:Choice>
    <mc:Fallback xmlns="">
      <p:transition spd="slow">
        <p:fade/>
        <p:sndAc>
          <p:stSnd>
            <p:snd r:embed="rId4" name="explode.wav"/>
          </p:stSnd>
        </p:sndAc>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We used </a:t>
            </a:r>
            <a:r>
              <a:rPr lang="en-US" dirty="0" smtClean="0"/>
              <a:t>YOLA</a:t>
            </a:r>
            <a:r>
              <a:rPr lang="en-US" dirty="0" smtClean="0"/>
              <a:t> </a:t>
            </a:r>
            <a:r>
              <a:rPr lang="en-US" dirty="0" smtClean="0"/>
              <a:t>to make websites for our digital literacy class. We have our hand in </a:t>
            </a:r>
            <a:r>
              <a:rPr lang="en-US" dirty="0" smtClean="0"/>
              <a:t>folder, information, </a:t>
            </a:r>
            <a:r>
              <a:rPr lang="en-US" dirty="0" smtClean="0"/>
              <a:t>facts its really cool if you want to check my </a:t>
            </a:r>
            <a:r>
              <a:rPr lang="en-US" dirty="0" smtClean="0"/>
              <a:t>website </a:t>
            </a:r>
            <a:r>
              <a:rPr lang="en-US" dirty="0" smtClean="0">
                <a:hlinkClick r:id="rId2"/>
              </a:rPr>
              <a:t>click here</a:t>
            </a:r>
            <a:r>
              <a:rPr lang="en-US" dirty="0" smtClean="0"/>
              <a:t>!!!!</a:t>
            </a:r>
            <a:endParaRPr lang="en-US" dirty="0"/>
          </a:p>
        </p:txBody>
      </p:sp>
      <p:sp>
        <p:nvSpPr>
          <p:cNvPr id="2" name="Title 1"/>
          <p:cNvSpPr>
            <a:spLocks noGrp="1"/>
          </p:cNvSpPr>
          <p:nvPr>
            <p:ph type="title"/>
          </p:nvPr>
        </p:nvSpPr>
        <p:spPr/>
        <p:txBody>
          <a:bodyPr/>
          <a:lstStyle/>
          <a:p>
            <a:r>
              <a:rPr lang="en-US" dirty="0" smtClean="0"/>
              <a:t>Making a Website</a:t>
            </a:r>
            <a:endParaRPr lang="en-US" dirty="0"/>
          </a:p>
        </p:txBody>
      </p:sp>
      <p:pic>
        <p:nvPicPr>
          <p:cNvPr id="2050" name="Picture 2" descr="H:\Profile\Desktop\10237463-yola-is-leading-free-doityourself-websit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3892550"/>
            <a:ext cx="6934199" cy="2584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2542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 use my phone mostly to watch YouTube videos and to text people I don’t call people only if its important. I like to play like candy crush stuff like that I don’t spend much time on my phone but if I'm on my phone I'm usually listening to music or texting. I'm not really the kind of person that takes his phone everywhere I like to leave it at home because I don’t like to get disturbed if I am hanging out with my friends or something.</a:t>
            </a:r>
            <a:endParaRPr lang="en-US" dirty="0"/>
          </a:p>
        </p:txBody>
      </p:sp>
      <p:sp>
        <p:nvSpPr>
          <p:cNvPr id="3" name="Title 2"/>
          <p:cNvSpPr>
            <a:spLocks noGrp="1"/>
          </p:cNvSpPr>
          <p:nvPr>
            <p:ph type="title"/>
          </p:nvPr>
        </p:nvSpPr>
        <p:spPr/>
        <p:txBody>
          <a:bodyPr/>
          <a:lstStyle/>
          <a:p>
            <a:r>
              <a:rPr lang="en-US" dirty="0" smtClean="0"/>
              <a:t>My I Phone</a:t>
            </a:r>
            <a:endParaRPr lang="en-US" dirty="0"/>
          </a:p>
        </p:txBody>
      </p:sp>
    </p:spTree>
    <p:extLst>
      <p:ext uri="{BB962C8B-B14F-4D97-AF65-F5344CB8AC3E}">
        <p14:creationId xmlns:p14="http://schemas.microsoft.com/office/powerpoint/2010/main" val="524795814"/>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 like to download free music off mp3 skull because it lets me listen to the kind of music that I have to by off of like iTunes or something like that or I like to use a free music app on my phone. I don’t think that I will stop downloading free music off of the internet because then I don’t have to waste my money. The only way I will stop is if somebody passes a law on downloading free music because I don’t want to go to jail.</a:t>
            </a:r>
            <a:endParaRPr lang="en-US" dirty="0"/>
          </a:p>
        </p:txBody>
      </p:sp>
      <p:sp>
        <p:nvSpPr>
          <p:cNvPr id="3" name="Title 2"/>
          <p:cNvSpPr>
            <a:spLocks noGrp="1"/>
          </p:cNvSpPr>
          <p:nvPr>
            <p:ph type="title"/>
          </p:nvPr>
        </p:nvSpPr>
        <p:spPr/>
        <p:txBody>
          <a:bodyPr/>
          <a:lstStyle/>
          <a:p>
            <a:r>
              <a:rPr lang="en-US" dirty="0" smtClean="0"/>
              <a:t>Music</a:t>
            </a:r>
            <a:endParaRPr lang="en-US" dirty="0"/>
          </a:p>
        </p:txBody>
      </p:sp>
    </p:spTree>
    <p:extLst>
      <p:ext uri="{BB962C8B-B14F-4D97-AF65-F5344CB8AC3E}">
        <p14:creationId xmlns:p14="http://schemas.microsoft.com/office/powerpoint/2010/main" val="1468186641"/>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 think YouTube is one of my favorite things to go on when I go on the computer there is so many cool things to watch and so many awesome people. The main people I watch is </a:t>
            </a:r>
            <a:r>
              <a:rPr lang="en-US" dirty="0" err="1" smtClean="0"/>
              <a:t>CTFxC</a:t>
            </a:r>
            <a:r>
              <a:rPr lang="en-US" dirty="0" smtClean="0"/>
              <a:t> or </a:t>
            </a:r>
            <a:r>
              <a:rPr lang="en-US" dirty="0" err="1" smtClean="0"/>
              <a:t>Pewdiepie</a:t>
            </a:r>
            <a:r>
              <a:rPr lang="en-US" dirty="0" smtClean="0"/>
              <a:t>. They are bloggers and video game players. I think that it is an awesome way to make money and it would be the coolest job to have because I love making video's for anything and having that as a job would be awesome</a:t>
            </a:r>
            <a:endParaRPr lang="en-US" dirty="0"/>
          </a:p>
        </p:txBody>
      </p:sp>
      <p:sp>
        <p:nvSpPr>
          <p:cNvPr id="3" name="Title 2"/>
          <p:cNvSpPr>
            <a:spLocks noGrp="1"/>
          </p:cNvSpPr>
          <p:nvPr>
            <p:ph type="title"/>
          </p:nvPr>
        </p:nvSpPr>
        <p:spPr/>
        <p:txBody>
          <a:bodyPr/>
          <a:lstStyle/>
          <a:p>
            <a:r>
              <a:rPr lang="en-US" dirty="0" err="1" smtClean="0"/>
              <a:t>Youtube</a:t>
            </a:r>
            <a:endParaRPr lang="en-US" dirty="0"/>
          </a:p>
        </p:txBody>
      </p:sp>
    </p:spTree>
    <p:extLst>
      <p:ext uri="{BB962C8B-B14F-4D97-AF65-F5344CB8AC3E}">
        <p14:creationId xmlns:p14="http://schemas.microsoft.com/office/powerpoint/2010/main" val="2831342117"/>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 like to play lots of online games like world of war craft, </a:t>
            </a:r>
            <a:r>
              <a:rPr lang="en-US" dirty="0" err="1" smtClean="0"/>
              <a:t>runescape</a:t>
            </a:r>
            <a:r>
              <a:rPr lang="en-US" dirty="0" smtClean="0"/>
              <a:t>, and diablo 2. I think that it is a really awesome experience to be able to make your own clan and do quests is super cool. I'm just kidding , I think that they are a big waste of time and that they take away your free time to go outside. It is pointless to walk around in a virtual world killing virtual monsters with virtual weapons with virtual people. </a:t>
            </a:r>
            <a:endParaRPr lang="en-US" dirty="0"/>
          </a:p>
        </p:txBody>
      </p:sp>
      <p:sp>
        <p:nvSpPr>
          <p:cNvPr id="3" name="Title 2"/>
          <p:cNvSpPr>
            <a:spLocks noGrp="1"/>
          </p:cNvSpPr>
          <p:nvPr>
            <p:ph type="title"/>
          </p:nvPr>
        </p:nvSpPr>
        <p:spPr/>
        <p:txBody>
          <a:bodyPr/>
          <a:lstStyle/>
          <a:p>
            <a:r>
              <a:rPr lang="en-US" dirty="0" smtClean="0"/>
              <a:t>MMO RPG’S</a:t>
            </a:r>
            <a:endParaRPr lang="en-US" dirty="0"/>
          </a:p>
        </p:txBody>
      </p:sp>
    </p:spTree>
    <p:extLst>
      <p:ext uri="{BB962C8B-B14F-4D97-AF65-F5344CB8AC3E}">
        <p14:creationId xmlns:p14="http://schemas.microsoft.com/office/powerpoint/2010/main" val="208298763"/>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111</TotalTime>
  <Words>684</Words>
  <Application>Microsoft Office PowerPoint</Application>
  <PresentationFormat>On-screen Show (4:3)</PresentationFormat>
  <Paragraphs>23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Hardcover</vt:lpstr>
      <vt:lpstr>My Online Code</vt:lpstr>
      <vt:lpstr>What I Learned</vt:lpstr>
      <vt:lpstr>I Learned That…</vt:lpstr>
      <vt:lpstr>Video Games </vt:lpstr>
      <vt:lpstr>Making a Website</vt:lpstr>
      <vt:lpstr>My I Phone</vt:lpstr>
      <vt:lpstr>Music</vt:lpstr>
      <vt:lpstr>Youtube</vt:lpstr>
      <vt:lpstr>MMO RPG’S</vt:lpstr>
      <vt:lpstr>Chat Rooms</vt:lpstr>
      <vt:lpstr>The End</vt:lpstr>
    </vt:vector>
  </TitlesOfParts>
  <Company>MPSD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 Online Code</dc:title>
  <dc:creator>Evan Stevens</dc:creator>
  <cp:lastModifiedBy>Evan Stevens</cp:lastModifiedBy>
  <cp:revision>11</cp:revision>
  <dcterms:created xsi:type="dcterms:W3CDTF">2013-05-24T19:32:44Z</dcterms:created>
  <dcterms:modified xsi:type="dcterms:W3CDTF">2013-05-28T18:06:29Z</dcterms:modified>
</cp:coreProperties>
</file>